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0F_1BE636E5.xml" ContentType="application/vnd.ms-powerpoint.comment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handoutMasterIdLst>
    <p:handoutMasterId r:id="rId20"/>
  </p:handoutMasterIdLst>
  <p:sldIdLst>
    <p:sldId id="310" r:id="rId6"/>
    <p:sldId id="271" r:id="rId7"/>
    <p:sldId id="287" r:id="rId8"/>
    <p:sldId id="277" r:id="rId9"/>
    <p:sldId id="305" r:id="rId10"/>
    <p:sldId id="306" r:id="rId11"/>
    <p:sldId id="279" r:id="rId12"/>
    <p:sldId id="292" r:id="rId13"/>
    <p:sldId id="308" r:id="rId14"/>
    <p:sldId id="269" r:id="rId15"/>
    <p:sldId id="268" r:id="rId16"/>
    <p:sldId id="304" r:id="rId17"/>
    <p:sldId id="309" r:id="rId18"/>
    <p:sldId id="30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R7Zi/pDuNu2emOvZINMA6A==" hashData="UkfRLUna8Ms9T1tAzBiCE0pdekKuT9k+RmsQzvJjzogdreIM6fDpI4tH7lPNxS41PsQBN9PxrTFIqvOf6Ea0pQ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A8A4E2B-8AE0-0DF7-7875-9027B6614E65}" name="Melissa Wilson" initials="MW" userId="S::mwilson@amrms.com::3755a73b-cd78-4606-8637-c42e3307906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BEB7"/>
    <a:srgbClr val="78A240"/>
    <a:srgbClr val="0B75AF"/>
    <a:srgbClr val="085F63"/>
    <a:srgbClr val="B3B3B3"/>
    <a:srgbClr val="F9A828"/>
    <a:srgbClr val="FF5959"/>
    <a:srgbClr val="EDD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A3DCBD-5BE9-4126-B2C6-284799B7E859}" v="401" dt="2021-11-22T21:40:37.1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2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omments/modernComment_10F_1BE636E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71EC4CD-6AA5-41A0-B58C-2B8B91F1E664}" authorId="{DA8A4E2B-8AE0-0DF7-7875-9027B6614E65}" created="2021-11-17T20:09:32.225">
    <pc:sldMkLst xmlns:pc="http://schemas.microsoft.com/office/powerpoint/2013/main/command">
      <pc:docMk/>
      <pc:sldMk cId="468072165" sldId="271"/>
    </pc:sldMkLst>
    <p188:txBody>
      <a:bodyPr/>
      <a:lstStyle/>
      <a:p>
        <a:r>
          <a:rPr lang="en-US"/>
          <a:t>[@Alison Miller] I feel like these are 2 different designs.  I added a slide between them so people will know they are separate.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FC2914-110D-4EE6-A761-AB97FC15AD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21FFB0-6B2C-442E-B1B4-4C80E3626C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EAF08-78E0-4CE1-AD27-F163CF53FD4C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CDE304-C663-4682-9944-A5C0EE635C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14B1A0-0704-44EE-9AD4-C458475F36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DD028-4C2E-4E9F-B8E2-AC249DE6C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36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DF9EA-E27B-4E52-8894-960B547D1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A16694-6493-46AA-8BE0-ABA4D85330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C99D4-5A1C-4207-B70F-06464502A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DC58-F7BB-4B4E-9CEA-139D65900C16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BEEB6-0949-4A52-93C9-C8AABC34A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809AE-E4F5-43F8-9393-BA5E45248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B094-03FA-4E55-B5B9-FD8BB5131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5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1AF08-8712-401F-96A1-61E74CD31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85753C-BD0D-4C5A-9717-FAAD74B06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5E04B-5187-455E-96D4-4890ADDFA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DC58-F7BB-4B4E-9CEA-139D65900C16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27638-EA9C-4E05-A829-8F862136C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73970-3FE7-48C8-A8C5-78245B927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B094-03FA-4E55-B5B9-FD8BB5131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32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6FD558-26FD-4A8B-8423-D954F6D79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6C0D3C-8B66-4BDB-A9FA-2DBB898713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0C93C-ACB4-4005-9C59-48E39501D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DC58-F7BB-4B4E-9CEA-139D65900C16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E5B66-D5AC-4CD4-9749-B5FA67CC4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FEFD3-F493-45C9-AFA5-7CB880BA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B094-03FA-4E55-B5B9-FD8BB5131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08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711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8EDBB-CF36-4F53-AF56-17646C8F7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A5410-24E3-41A0-AA4B-C652682D2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A7DB8-029B-4253-B78C-DCD460ECE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DC58-F7BB-4B4E-9CEA-139D65900C16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FCF91-7809-4C82-B41E-4B92777B6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471F9-4449-4F89-83A4-BF270A775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B094-03FA-4E55-B5B9-FD8BB5131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79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1E907-9FD9-4782-B5D3-B65B5412C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6B670-7F47-4718-8487-20BE61195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9AA37-C16D-43C2-9A8D-F2C2AE618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DC58-F7BB-4B4E-9CEA-139D65900C16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6C75D-2562-4A87-B67B-62C97C4DF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1D71C-9C14-4940-9C6F-0F7684453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B094-03FA-4E55-B5B9-FD8BB5131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1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B9932-9813-4388-B120-36223466C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1FB28-9D7E-453A-BC80-9AA178AB30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50235-8C2A-482D-AF5C-48561A0E65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2C7C3B-C6CC-4F01-981C-A09FECBCF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DC58-F7BB-4B4E-9CEA-139D65900C16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0A82A-330F-428E-9DA9-93DC07C5A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DB369-4557-4F9B-9BCC-591C78A03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B094-03FA-4E55-B5B9-FD8BB5131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38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F85E5-CCAD-40FD-8A6C-87A65F685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06E51-260F-4F3F-B690-4ABA2EEFA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2045D-87BB-48E5-AE28-F6E43A14CB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5CB8C9-7E3D-4978-84B6-569330833B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2749D1-84EE-421D-8295-87A09C9F4B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C21795-680C-4938-B8C5-8353010F6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DC58-F7BB-4B4E-9CEA-139D65900C16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08989C-B2F2-4679-BFD7-889E43C89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2BC423-AA8C-44D6-AAF4-8CA914634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B094-03FA-4E55-B5B9-FD8BB5131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65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C2998-E5D9-4C59-843A-903EF407A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16DC94-B24F-4F5A-A761-BA4F0C586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DC58-F7BB-4B4E-9CEA-139D65900C16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6656F-81A7-495B-B783-4ADC249F8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3D87A-D86B-4493-98F0-383026C6F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B094-03FA-4E55-B5B9-FD8BB5131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47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3E1FDF-B676-45C7-A4A3-18D26F694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DC58-F7BB-4B4E-9CEA-139D65900C16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E290B6-ACCC-4F1A-8DF2-C3D72F20E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AD8A6-20B8-4D4E-A79B-7B03BA228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B094-03FA-4E55-B5B9-FD8BB5131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50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DFB88-6FF7-4A59-8475-9F2940CE3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1D558-CC52-42ED-9865-576A5AAD1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5D4513-99D2-408B-BAFF-ABA4074F4D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795AD6-9A56-4CBB-8802-3B07F31EC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DC58-F7BB-4B4E-9CEA-139D65900C16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FD183D-70B9-42BA-9276-D83B6EF91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7EB0D-9C28-4483-8A75-2EC971284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B094-03FA-4E55-B5B9-FD8BB5131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3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B12EE-3241-4C48-997C-F50EE4F1B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E8899E-A584-4FD6-AC4A-5E705F3984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D60CE1-ADBC-4DF2-931B-0DE8B67C3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15DF8E-E76F-440E-96A5-5089C23C4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DC58-F7BB-4B4E-9CEA-139D65900C16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C2B87-255F-4A39-9C38-850E03212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081D8B-627C-4BC6-8154-458625688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B094-03FA-4E55-B5B9-FD8BB5131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37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63683A-ED0A-4771-8834-628238242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0D228-FF40-4676-B046-58A57459B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507DF-E32E-4C82-A69B-427DE31C70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EDC58-F7BB-4B4E-9CEA-139D65900C16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27D74-1FD7-4F32-8B7E-BE700771F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310FB-93BE-4CA1-BC45-366E3E041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3B094-03FA-4E55-B5B9-FD8BB5131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2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18/10/relationships/comments" Target="../comments/modernComment_10F_1BE636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0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3F49F-5755-424A-BEDF-D2ABF941E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050" y="1051832"/>
            <a:ext cx="10515600" cy="915979"/>
          </a:xfrm>
        </p:spPr>
        <p:txBody>
          <a:bodyPr/>
          <a:lstStyle/>
          <a:p>
            <a:r>
              <a:rPr lang="en-US" dirty="0"/>
              <a:t>Section Header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24D6D2-58F5-4FFC-9053-CE4E2C5CB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8050" y="2154153"/>
            <a:ext cx="10515600" cy="1500187"/>
          </a:xfrm>
          <a:solidFill>
            <a:srgbClr val="78A240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TITLE OR TEXT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857" y="138893"/>
            <a:ext cx="1567543" cy="107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4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3F49F-5755-424A-BEDF-D2ABF941E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050" y="832305"/>
            <a:ext cx="10515600" cy="923925"/>
          </a:xfrm>
        </p:spPr>
        <p:txBody>
          <a:bodyPr/>
          <a:lstStyle/>
          <a:p>
            <a:r>
              <a:rPr lang="en-US" dirty="0"/>
              <a:t>Section Header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24D6D2-58F5-4FFC-9053-CE4E2C5CB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8050" y="1909763"/>
            <a:ext cx="10515600" cy="1500187"/>
          </a:xfrm>
          <a:solidFill>
            <a:srgbClr val="49BEB7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TITLE OR TEXT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86" y="139317"/>
            <a:ext cx="1567543" cy="107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6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3F49F-5755-424A-BEDF-D2ABF941E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421" y="823800"/>
            <a:ext cx="10515600" cy="1038225"/>
          </a:xfrm>
        </p:spPr>
        <p:txBody>
          <a:bodyPr/>
          <a:lstStyle/>
          <a:p>
            <a:r>
              <a:rPr lang="en-US" dirty="0"/>
              <a:t>Section Header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24D6D2-58F5-4FFC-9053-CE4E2C5CB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421" y="1967820"/>
            <a:ext cx="10515600" cy="1500187"/>
          </a:xfrm>
          <a:solidFill>
            <a:srgbClr val="0B75AF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TITLE OR TEXT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86" y="139317"/>
            <a:ext cx="1567543" cy="107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3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13819A-B9D3-41D3-A784-CB487037304A}"/>
              </a:ext>
            </a:extLst>
          </p:cNvPr>
          <p:cNvSpPr txBox="1"/>
          <p:nvPr/>
        </p:nvSpPr>
        <p:spPr>
          <a:xfrm>
            <a:off x="0" y="3632"/>
            <a:ext cx="12192000" cy="64607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9000">
                <a:schemeClr val="accent1">
                  <a:lumMod val="0"/>
                  <a:lumOff val="100000"/>
                </a:schemeClr>
              </a:gs>
              <a:gs pos="4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E7B65B-6923-43FB-A57A-9CC1EF286412}"/>
              </a:ext>
            </a:extLst>
          </p:cNvPr>
          <p:cNvSpPr txBox="1"/>
          <p:nvPr/>
        </p:nvSpPr>
        <p:spPr>
          <a:xfrm>
            <a:off x="0" y="6208291"/>
            <a:ext cx="12192000" cy="64607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093" y="3632"/>
            <a:ext cx="1501811" cy="649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531" y="6204659"/>
            <a:ext cx="943959" cy="64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6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otak Teks 36">
            <a:extLst>
              <a:ext uri="{FF2B5EF4-FFF2-40B4-BE49-F238E27FC236}">
                <a16:creationId xmlns:a16="http://schemas.microsoft.com/office/drawing/2014/main" id="{C3517BE2-68C2-4032-B092-EAA48784EE1B}"/>
              </a:ext>
            </a:extLst>
          </p:cNvPr>
          <p:cNvSpPr txBox="1"/>
          <p:nvPr/>
        </p:nvSpPr>
        <p:spPr>
          <a:xfrm>
            <a:off x="3280228" y="5002334"/>
            <a:ext cx="8595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1,Mansour Saadi Street, Racine</a:t>
            </a:r>
            <a:r>
              <a:rPr lang="it-IT" sz="2400" dirty="0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it-IT" sz="24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CP 20100</a:t>
            </a:r>
            <a:endParaRPr lang="en-US" sz="24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it-IT" sz="2400" dirty="0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| </a:t>
            </a:r>
            <a:r>
              <a:rPr lang="it-IT" sz="2400" dirty="0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Casablanca</a:t>
            </a:r>
            <a:r>
              <a:rPr lang="it-IT" sz="24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2400" dirty="0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Morocco </a:t>
            </a:r>
            <a:r>
              <a:rPr lang="en-US" sz="24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| </a:t>
            </a:r>
            <a:r>
              <a:rPr lang="it-IT" sz="2400" dirty="0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+212 6 69 85 62 </a:t>
            </a:r>
            <a:r>
              <a:rPr lang="en-US" sz="2400" dirty="0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55</a:t>
            </a:r>
          </a:p>
          <a:p>
            <a:pPr algn="r"/>
            <a:r>
              <a:rPr lang="en-US" sz="2400" dirty="0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info@mserm.org | www.mserm.org</a:t>
            </a:r>
          </a:p>
          <a:p>
            <a:pPr algn="r"/>
            <a:r>
              <a:rPr lang="en-US" sz="2400" dirty="0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mserm-congress@mserm.org </a:t>
            </a:r>
            <a:r>
              <a:rPr lang="en-US" sz="24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| </a:t>
            </a:r>
            <a:r>
              <a:rPr lang="en-US" sz="2400" dirty="0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www</a:t>
            </a:r>
            <a:r>
              <a:rPr lang="en-US" sz="24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US" sz="2400" dirty="0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mserm-cngress.org</a:t>
            </a:r>
            <a:endParaRPr lang="en-US" sz="24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724" y="1407166"/>
            <a:ext cx="4386139" cy="301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1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Kotak Teks 36">
            <a:extLst>
              <a:ext uri="{FF2B5EF4-FFF2-40B4-BE49-F238E27FC236}">
                <a16:creationId xmlns:a16="http://schemas.microsoft.com/office/drawing/2014/main" id="{7605D20D-B1A4-44ED-BDD9-7C1F108B62B5}"/>
              </a:ext>
            </a:extLst>
          </p:cNvPr>
          <p:cNvSpPr txBox="1"/>
          <p:nvPr/>
        </p:nvSpPr>
        <p:spPr>
          <a:xfrm>
            <a:off x="496640" y="5871323"/>
            <a:ext cx="11027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MULTIPURPOSE PRESENTATION </a:t>
            </a:r>
            <a:r>
              <a:rPr lang="id-ID" sz="4000" b="1" dirty="0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TEMPLATE</a:t>
            </a:r>
            <a:r>
              <a:rPr lang="en-US" sz="40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DATE</a:t>
            </a:r>
            <a:endParaRPr lang="id-ID" sz="40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952" y="937630"/>
            <a:ext cx="2901134" cy="199679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898A312-2E7D-C841-92B7-50AF0FCCC928}"/>
              </a:ext>
            </a:extLst>
          </p:cNvPr>
          <p:cNvSpPr txBox="1">
            <a:spLocks/>
          </p:cNvSpPr>
          <p:nvPr/>
        </p:nvSpPr>
        <p:spPr>
          <a:xfrm>
            <a:off x="2750700" y="3729774"/>
            <a:ext cx="8084849" cy="84328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TITLE,,,,,,,,,,,,,,,,,,,,,,,,,,,,,,,,,,,,,,,,,,,,,,,,,,,,,,,,,,</a:t>
            </a:r>
            <a:endParaRPr lang="en-US" sz="4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0721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5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F5133A-ECD5-4A68-8376-9CBA6E947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MSERM </a:t>
            </a:r>
            <a:r>
              <a:rPr lang="en-US" dirty="0"/>
              <a:t>PowerPoint Template Guidelines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8F8D23-E6DB-4513-B87F-82F863D22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559" y="1690688"/>
            <a:ext cx="5157787" cy="368458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 dirty="0"/>
              <a:t>The following pages include a variety of </a:t>
            </a:r>
            <a:r>
              <a:rPr lang="en-US" sz="2200" dirty="0" smtClean="0"/>
              <a:t>MSERM-branded </a:t>
            </a:r>
            <a:r>
              <a:rPr lang="en-US" sz="2200" dirty="0"/>
              <a:t>slide templates for the following uses:</a:t>
            </a:r>
          </a:p>
          <a:p>
            <a:pPr marL="0" indent="0">
              <a:buNone/>
            </a:pPr>
            <a:endParaRPr lang="en-US" sz="2200" dirty="0"/>
          </a:p>
          <a:p>
            <a:pPr lvl="1"/>
            <a:r>
              <a:rPr lang="en-US" sz="2000" dirty="0"/>
              <a:t>Speaker presentations</a:t>
            </a:r>
          </a:p>
          <a:p>
            <a:pPr lvl="1"/>
            <a:r>
              <a:rPr lang="en-US" sz="2000" dirty="0"/>
              <a:t>Committee presentations</a:t>
            </a:r>
          </a:p>
          <a:p>
            <a:pPr lvl="1"/>
            <a:r>
              <a:rPr lang="en-US" sz="2000" dirty="0" smtClean="0"/>
              <a:t>MSERM </a:t>
            </a:r>
            <a:r>
              <a:rPr lang="en-US" sz="2000" dirty="0"/>
              <a:t>promotion</a:t>
            </a:r>
          </a:p>
          <a:p>
            <a:pPr lvl="1"/>
            <a:r>
              <a:rPr lang="en-US" sz="2000" dirty="0"/>
              <a:t>Webinars</a:t>
            </a:r>
          </a:p>
          <a:p>
            <a:pPr lvl="1"/>
            <a:r>
              <a:rPr lang="en-US" sz="2000" dirty="0"/>
              <a:t>Townhalls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952531-6625-4F40-AC56-EABF902C68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9945" y="1707540"/>
            <a:ext cx="5484646" cy="9745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b="0" dirty="0"/>
              <a:t>The following colors are utilized throughout and can be used as accent colors per </a:t>
            </a:r>
            <a:r>
              <a:rPr lang="en-US" sz="2200" b="0" dirty="0" smtClean="0"/>
              <a:t>MSERM </a:t>
            </a:r>
            <a:r>
              <a:rPr lang="en-US" sz="2200" b="0" dirty="0"/>
              <a:t>brand guidelines: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EA3902D-6AE3-4DE4-92CF-593A3C82884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765346" y="2673493"/>
            <a:ext cx="5709331" cy="2906100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37F7CB8-45A9-4EBF-9CC1-5249EF6D1424}"/>
              </a:ext>
            </a:extLst>
          </p:cNvPr>
          <p:cNvSpPr txBox="1"/>
          <p:nvPr/>
        </p:nvSpPr>
        <p:spPr>
          <a:xfrm>
            <a:off x="5765346" y="5896398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dirty="0"/>
              <a:t>The preferred font is Calibri (Body)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114BAEA-2FF0-4374-ABBC-3DFA5A5D6973}"/>
              </a:ext>
            </a:extLst>
          </p:cNvPr>
          <p:cNvCxnSpPr/>
          <p:nvPr/>
        </p:nvCxnSpPr>
        <p:spPr>
          <a:xfrm>
            <a:off x="5413829" y="1707540"/>
            <a:ext cx="0" cy="4404301"/>
          </a:xfrm>
          <a:prstGeom prst="line">
            <a:avLst/>
          </a:prstGeom>
          <a:ln>
            <a:solidFill>
              <a:srgbClr val="49BE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9092" y="5827856"/>
            <a:ext cx="2180629" cy="94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0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F5133A-ECD5-4A68-8376-9CBA6E947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889"/>
            <a:ext cx="11341226" cy="1325563"/>
          </a:xfrm>
          <a:solidFill>
            <a:srgbClr val="0B75AF"/>
          </a:solidFill>
        </p:spPr>
        <p:txBody>
          <a:bodyPr/>
          <a:lstStyle/>
          <a:p>
            <a:r>
              <a:rPr lang="en-US" dirty="0"/>
              <a:t>Section Header or Main Slide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0DE513-F72E-4D55-857B-F7D2A5AF6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9A828"/>
              </a:buClr>
            </a:pPr>
            <a:r>
              <a:rPr lang="en-US" dirty="0"/>
              <a:t>Text</a:t>
            </a:r>
          </a:p>
          <a:p>
            <a:pPr>
              <a:buClr>
                <a:srgbClr val="F9A828"/>
              </a:buClr>
            </a:pPr>
            <a:r>
              <a:rPr lang="en-US" dirty="0"/>
              <a:t>Text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092" y="5827856"/>
            <a:ext cx="2180629" cy="94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7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F5133A-ECD5-4A68-8376-9CBA6E947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889"/>
            <a:ext cx="11341226" cy="1325563"/>
          </a:xfrm>
          <a:solidFill>
            <a:srgbClr val="78A240"/>
          </a:solidFill>
        </p:spPr>
        <p:txBody>
          <a:bodyPr/>
          <a:lstStyle/>
          <a:p>
            <a:r>
              <a:rPr lang="en-US" dirty="0"/>
              <a:t>Section Header or Main Slide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0DE513-F72E-4D55-857B-F7D2A5AF6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9A828"/>
              </a:buClr>
            </a:pPr>
            <a:r>
              <a:rPr lang="en-US" dirty="0"/>
              <a:t>Text</a:t>
            </a:r>
          </a:p>
          <a:p>
            <a:pPr>
              <a:buClr>
                <a:srgbClr val="F9A828"/>
              </a:buClr>
            </a:pPr>
            <a:r>
              <a:rPr lang="en-US" dirty="0"/>
              <a:t>Text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092" y="5827856"/>
            <a:ext cx="2180629" cy="94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F5133A-ECD5-4A68-8376-9CBA6E947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889"/>
            <a:ext cx="11341226" cy="1325563"/>
          </a:xfrm>
          <a:solidFill>
            <a:srgbClr val="49BEB7"/>
          </a:solidFill>
        </p:spPr>
        <p:txBody>
          <a:bodyPr/>
          <a:lstStyle/>
          <a:p>
            <a:r>
              <a:rPr lang="en-US" dirty="0"/>
              <a:t>Section Header or Main Slide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0DE513-F72E-4D55-857B-F7D2A5AF6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9A828"/>
              </a:buClr>
            </a:pPr>
            <a:r>
              <a:rPr lang="en-US" dirty="0"/>
              <a:t>Text</a:t>
            </a:r>
          </a:p>
          <a:p>
            <a:pPr>
              <a:buClr>
                <a:srgbClr val="F9A828"/>
              </a:buClr>
            </a:pPr>
            <a:r>
              <a:rPr lang="en-US" dirty="0"/>
              <a:t>Text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092" y="5827856"/>
            <a:ext cx="2180629" cy="94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5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8A312-2E7D-C841-92B7-50AF0FCCC9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815" y="826917"/>
            <a:ext cx="8084849" cy="84328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7D3B5-73B9-624D-A13C-661F07630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240" y="1828101"/>
            <a:ext cx="7601524" cy="568642"/>
          </a:xfrm>
        </p:spPr>
        <p:txBody>
          <a:bodyPr/>
          <a:lstStyle/>
          <a:p>
            <a:pPr algn="l"/>
            <a:r>
              <a:rPr lang="en-US" dirty="0"/>
              <a:t>Text or Subtitle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E7B65B-6923-43FB-A57A-9CC1EF286412}"/>
              </a:ext>
            </a:extLst>
          </p:cNvPr>
          <p:cNvSpPr txBox="1"/>
          <p:nvPr/>
        </p:nvSpPr>
        <p:spPr>
          <a:xfrm>
            <a:off x="0" y="6208291"/>
            <a:ext cx="12192000" cy="64607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13819A-B9D3-41D3-A784-CB487037304A}"/>
              </a:ext>
            </a:extLst>
          </p:cNvPr>
          <p:cNvSpPr txBox="1"/>
          <p:nvPr/>
        </p:nvSpPr>
        <p:spPr>
          <a:xfrm>
            <a:off x="0" y="3632"/>
            <a:ext cx="12192000" cy="64607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9000">
                <a:schemeClr val="accent1">
                  <a:lumMod val="0"/>
                  <a:lumOff val="100000"/>
                </a:schemeClr>
              </a:gs>
              <a:gs pos="4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228" y="6208291"/>
            <a:ext cx="1501811" cy="6497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174" y="19305"/>
            <a:ext cx="943959" cy="64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7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8282B5-87CC-48C2-9766-E0BE368F6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28203">
            <a:off x="8526435" y="4653303"/>
            <a:ext cx="5241667" cy="398243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4F5133A-ECD5-4A68-8376-9CBA6E947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261889"/>
            <a:ext cx="9436226" cy="1325563"/>
          </a:xfr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0DE513-F72E-4D55-857B-F7D2A5AF6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Text/photo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20" y="5914623"/>
            <a:ext cx="2180629" cy="94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9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8282B5-87CC-48C2-9766-E0BE368F6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14971" y="4520178"/>
            <a:ext cx="3077029" cy="23378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028" y="0"/>
            <a:ext cx="1567543" cy="107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9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F2798158E7F246A0AF917D4B611F6E" ma:contentTypeVersion="13" ma:contentTypeDescription="Create a new document." ma:contentTypeScope="" ma:versionID="1394b5d754614888bf34645ff544ef84">
  <xsd:schema xmlns:xsd="http://www.w3.org/2001/XMLSchema" xmlns:xs="http://www.w3.org/2001/XMLSchema" xmlns:p="http://schemas.microsoft.com/office/2006/metadata/properties" xmlns:ns2="483ddff2-9b2b-4368-b8cd-378ac60c41e5" xmlns:ns3="1748121e-0941-49be-a1be-16d9fb5665be" targetNamespace="http://schemas.microsoft.com/office/2006/metadata/properties" ma:root="true" ma:fieldsID="3207c5e6bcae649ebb48d842b8408551" ns2:_="" ns3:_="">
    <xsd:import namespace="483ddff2-9b2b-4368-b8cd-378ac60c41e5"/>
    <xsd:import namespace="1748121e-0941-49be-a1be-16d9fb5665b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3ddff2-9b2b-4368-b8cd-378ac60c41e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8121e-0941-49be-a1be-16d9fb5665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83ddff2-9b2b-4368-b8cd-378ac60c41e5">AQU3VKAFUFY6-525855781-134297</_dlc_DocId>
    <_dlc_DocIdUrl xmlns="483ddff2-9b2b-4368-b8cd-378ac60c41e5">
      <Url>https://amr.sharepoint.com/sites/amrfiles/_layouts/15/DocIdRedir.aspx?ID=AQU3VKAFUFY6-525855781-134297</Url>
      <Description>AQU3VKAFUFY6-525855781-134297</Description>
    </_dlc_DocIdUrl>
    <SharedWithUsers xmlns="483ddff2-9b2b-4368-b8cd-378ac60c41e5">
      <UserInfo>
        <DisplayName>Melissa Wilson</DisplayName>
        <AccountId>20949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319DB50-623D-4C52-9AF4-D4A1A47FF7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5C1F91-E24F-4AD5-BF09-196E903CD4C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420F265-8240-43CB-A651-8A5AAE09BA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3ddff2-9b2b-4368-b8cd-378ac60c41e5"/>
    <ds:schemaRef ds:uri="1748121e-0941-49be-a1be-16d9fb5665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8D63256-C5E0-45E3-AC93-9A04819C7699}">
  <ds:schemaRefs>
    <ds:schemaRef ds:uri="http://purl.org/dc/dcmitype/"/>
    <ds:schemaRef ds:uri="483ddff2-9b2b-4368-b8cd-378ac60c41e5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1748121e-0941-49be-a1be-16d9fb5665b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129</Words>
  <Application>Microsoft Office PowerPoint</Application>
  <PresentationFormat>Widescreen</PresentationFormat>
  <Paragraphs>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Berlin Sans FB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MSERM PowerPoint Template Guidelines</vt:lpstr>
      <vt:lpstr>Section Header or Main Slide </vt:lpstr>
      <vt:lpstr>Section Header or Main Slide </vt:lpstr>
      <vt:lpstr>Section Header or Main Slide </vt:lpstr>
      <vt:lpstr>TITLE</vt:lpstr>
      <vt:lpstr>TITLE</vt:lpstr>
      <vt:lpstr>Video</vt:lpstr>
      <vt:lpstr>Section Header </vt:lpstr>
      <vt:lpstr>Section Header </vt:lpstr>
      <vt:lpstr>Section Header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Pelstring</dc:creator>
  <cp:lastModifiedBy>Dr.Mustafa ZAKARIA</cp:lastModifiedBy>
  <cp:revision>47</cp:revision>
  <dcterms:created xsi:type="dcterms:W3CDTF">2021-02-11T23:21:01Z</dcterms:created>
  <dcterms:modified xsi:type="dcterms:W3CDTF">2022-10-07T23:14:53Z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0x01010048F2798158E7F246A0AF917D4B611F6E</vt:lpwstr>
  </property>
  <property fmtid="{D5CDD505-2E9C-101B-9397-08002B2CF9AE}" pid="3" name="_dlc_DocIdItemGuid">
    <vt:lpwstr>a80d38db-c30b-43cd-9c77-d3a89753f4f3</vt:lpwstr>
  </property>
</Properties>
</file>